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3"/>
  </p:notesMasterIdLst>
  <p:sldIdLst>
    <p:sldId id="357" r:id="rId2"/>
    <p:sldId id="306" r:id="rId3"/>
    <p:sldId id="394" r:id="rId4"/>
    <p:sldId id="393" r:id="rId5"/>
    <p:sldId id="392" r:id="rId6"/>
    <p:sldId id="376" r:id="rId7"/>
    <p:sldId id="345" r:id="rId8"/>
    <p:sldId id="265" r:id="rId9"/>
    <p:sldId id="382" r:id="rId10"/>
    <p:sldId id="388" r:id="rId11"/>
    <p:sldId id="38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59"/>
    <a:srgbClr val="EF402D"/>
    <a:srgbClr val="545454"/>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81584" autoAdjust="0"/>
  </p:normalViewPr>
  <p:slideViewPr>
    <p:cSldViewPr snapToGrid="0">
      <p:cViewPr>
        <p:scale>
          <a:sx n="106" d="100"/>
          <a:sy n="106" d="100"/>
        </p:scale>
        <p:origin x="1002" y="318"/>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08/02/2022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1702051"/>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10</a:t>
            </a:fld>
            <a:endParaRPr lang="en-US" dirty="0">
              <a:solidFill>
                <a:schemeClr val="tx1">
                  <a:lumMod val="75000"/>
                  <a:lumOff val="25000"/>
                </a:schemeClr>
              </a:solidFill>
            </a:endParaRPr>
          </a:p>
        </p:txBody>
      </p:sp>
    </p:spTree>
    <p:extLst>
      <p:ext uri="{BB962C8B-B14F-4D97-AF65-F5344CB8AC3E}">
        <p14:creationId xmlns:p14="http://schemas.microsoft.com/office/powerpoint/2010/main" val="355137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3813930"/>
            <a:ext cx="7244862" cy="1661993"/>
          </a:xfrm>
          <a:prstGeom prst="rect">
            <a:avLst/>
          </a:prstGeom>
          <a:noFill/>
        </p:spPr>
        <p:txBody>
          <a:bodyPr wrap="square" lIns="0" tIns="0" rIns="0" bIns="0" rtlCol="0" anchor="t">
            <a:spAutoFit/>
          </a:bodyPr>
          <a:lstStyle/>
          <a:p>
            <a:pPr lvl="0" algn="ctr">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2304571" y="3813929"/>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5055186" y="1541524"/>
            <a:ext cx="2081628" cy="1794902"/>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977902" y="2910448"/>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792826" y="2910448"/>
            <a:ext cx="0" cy="394755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03768" y="4140350"/>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49639" y="4140350"/>
            <a:ext cx="0" cy="271765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08267" y="3871847"/>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488546" y="3871847"/>
            <a:ext cx="0" cy="298615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38997" y="4500388"/>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7997279" y="4856227"/>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183481" y="3549611"/>
            <a:ext cx="2389094"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Architekturideen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Techstack</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9" name="TextBox 3">
            <a:extLst>
              <a:ext uri="{FF2B5EF4-FFF2-40B4-BE49-F238E27FC236}">
                <a16:creationId xmlns:a16="http://schemas.microsoft.com/office/drawing/2014/main" id="{DB6C77C0-84A4-4AE6-BE2F-DB645CB746BA}"/>
              </a:ext>
            </a:extLst>
          </p:cNvPr>
          <p:cNvSpPr txBox="1"/>
          <p:nvPr/>
        </p:nvSpPr>
        <p:spPr>
          <a:xfrm>
            <a:off x="812798" y="1207901"/>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662274" y="420190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4977902" y="3249244"/>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03768" y="4483490"/>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6</a:t>
            </a:fld>
            <a:endParaRPr lang="en-US" dirty="0">
              <a:solidFill>
                <a:schemeClr val="bg1"/>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306923" y="325582"/>
            <a:ext cx="60848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Einführung von </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pic>
        <p:nvPicPr>
          <p:cNvPr id="4" name="Grafik 3">
            <a:extLst>
              <a:ext uri="{FF2B5EF4-FFF2-40B4-BE49-F238E27FC236}">
                <a16:creationId xmlns:a16="http://schemas.microsoft.com/office/drawing/2014/main" id="{4B10FE6A-EF54-495A-8128-55FB9442264A}"/>
              </a:ext>
            </a:extLst>
          </p:cNvPr>
          <p:cNvPicPr>
            <a:picLocks noChangeAspect="1"/>
          </p:cNvPicPr>
          <p:nvPr/>
        </p:nvPicPr>
        <p:blipFill rotWithShape="1">
          <a:blip r:embed="rId3"/>
          <a:srcRect l="2117" t="21074" r="74770" b="21080"/>
          <a:stretch/>
        </p:blipFill>
        <p:spPr>
          <a:xfrm>
            <a:off x="1095904" y="1644433"/>
            <a:ext cx="1267658" cy="1784567"/>
          </a:xfrm>
          <a:prstGeom prst="rect">
            <a:avLst/>
          </a:prstGeom>
        </p:spPr>
      </p:pic>
      <p:pic>
        <p:nvPicPr>
          <p:cNvPr id="8" name="Grafik 7">
            <a:extLst>
              <a:ext uri="{FF2B5EF4-FFF2-40B4-BE49-F238E27FC236}">
                <a16:creationId xmlns:a16="http://schemas.microsoft.com/office/drawing/2014/main" id="{583CCDBF-DC05-48DB-8FE9-75140368F086}"/>
              </a:ext>
            </a:extLst>
          </p:cNvPr>
          <p:cNvPicPr>
            <a:picLocks noChangeAspect="1"/>
          </p:cNvPicPr>
          <p:nvPr/>
        </p:nvPicPr>
        <p:blipFill rotWithShape="1">
          <a:blip r:embed="rId3"/>
          <a:srcRect l="63438" t="58116" r="4048"/>
          <a:stretch/>
        </p:blipFill>
        <p:spPr>
          <a:xfrm>
            <a:off x="593910" y="4170376"/>
            <a:ext cx="2249538" cy="1629996"/>
          </a:xfrm>
          <a:prstGeom prst="rect">
            <a:avLst/>
          </a:prstGeom>
        </p:spPr>
      </p:pic>
      <p:sp>
        <p:nvSpPr>
          <p:cNvPr id="9" name="TextBox 5">
            <a:extLst>
              <a:ext uri="{FF2B5EF4-FFF2-40B4-BE49-F238E27FC236}">
                <a16:creationId xmlns:a16="http://schemas.microsoft.com/office/drawing/2014/main" id="{D64B05C1-F24E-444F-896E-9B95C29C4330}"/>
              </a:ext>
            </a:extLst>
          </p:cNvPr>
          <p:cNvSpPr txBox="1"/>
          <p:nvPr/>
        </p:nvSpPr>
        <p:spPr>
          <a:xfrm>
            <a:off x="5372095" y="325581"/>
            <a:ext cx="1019650" cy="747897"/>
          </a:xfrm>
          <a:prstGeom prst="rect">
            <a:avLst/>
          </a:prstGeom>
          <a:noFill/>
        </p:spPr>
        <p:txBody>
          <a:bodyPr wrap="square" lIns="0" tIns="0" rIns="0" bIns="0" rtlCol="0" anchor="t">
            <a:spAutoFit/>
          </a:bodyPr>
          <a:lstStyle/>
          <a:p>
            <a:pPr lvl="0" algn="ctr">
              <a:lnSpc>
                <a:spcPct val="90000"/>
              </a:lnSpc>
              <a:defRPr/>
            </a:pPr>
            <a:r>
              <a:rPr lang="fr-FR" sz="54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KI</a:t>
            </a:r>
            <a:endParaRPr kumimoji="0" lang="fr-FR" sz="5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graphicFrame>
        <p:nvGraphicFramePr>
          <p:cNvPr id="7" name="Tabelle 10">
            <a:extLst>
              <a:ext uri="{FF2B5EF4-FFF2-40B4-BE49-F238E27FC236}">
                <a16:creationId xmlns:a16="http://schemas.microsoft.com/office/drawing/2014/main" id="{040C65DF-0D48-46C7-BFEC-B28206A438D3}"/>
              </a:ext>
            </a:extLst>
          </p:cNvPr>
          <p:cNvGraphicFramePr>
            <a:graphicFrameLocks noGrp="1"/>
          </p:cNvGraphicFramePr>
          <p:nvPr>
            <p:extLst>
              <p:ext uri="{D42A27DB-BD31-4B8C-83A1-F6EECF244321}">
                <p14:modId xmlns:p14="http://schemas.microsoft.com/office/powerpoint/2010/main" val="1649225479"/>
              </p:ext>
            </p:extLst>
          </p:nvPr>
        </p:nvGraphicFramePr>
        <p:xfrm>
          <a:off x="4055294" y="2188054"/>
          <a:ext cx="6924860" cy="2481892"/>
        </p:xfrm>
        <a:graphic>
          <a:graphicData uri="http://schemas.openxmlformats.org/drawingml/2006/table">
            <a:tbl>
              <a:tblPr firstRow="1" bandRow="1">
                <a:tableStyleId>{D7AC3CCA-C797-4891-BE02-D94E43425B78}</a:tableStyleId>
              </a:tblPr>
              <a:tblGrid>
                <a:gridCol w="1384972">
                  <a:extLst>
                    <a:ext uri="{9D8B030D-6E8A-4147-A177-3AD203B41FA5}">
                      <a16:colId xmlns:a16="http://schemas.microsoft.com/office/drawing/2014/main" val="18146926"/>
                    </a:ext>
                  </a:extLst>
                </a:gridCol>
                <a:gridCol w="1384972">
                  <a:extLst>
                    <a:ext uri="{9D8B030D-6E8A-4147-A177-3AD203B41FA5}">
                      <a16:colId xmlns:a16="http://schemas.microsoft.com/office/drawing/2014/main" val="431468859"/>
                    </a:ext>
                  </a:extLst>
                </a:gridCol>
                <a:gridCol w="1384972">
                  <a:extLst>
                    <a:ext uri="{9D8B030D-6E8A-4147-A177-3AD203B41FA5}">
                      <a16:colId xmlns:a16="http://schemas.microsoft.com/office/drawing/2014/main" val="1722219307"/>
                    </a:ext>
                  </a:extLst>
                </a:gridCol>
                <a:gridCol w="1384972">
                  <a:extLst>
                    <a:ext uri="{9D8B030D-6E8A-4147-A177-3AD203B41FA5}">
                      <a16:colId xmlns:a16="http://schemas.microsoft.com/office/drawing/2014/main" val="3605216629"/>
                    </a:ext>
                  </a:extLst>
                </a:gridCol>
                <a:gridCol w="1384972">
                  <a:extLst>
                    <a:ext uri="{9D8B030D-6E8A-4147-A177-3AD203B41FA5}">
                      <a16:colId xmlns:a16="http://schemas.microsoft.com/office/drawing/2014/main" val="551579469"/>
                    </a:ext>
                  </a:extLst>
                </a:gridCol>
              </a:tblGrid>
              <a:tr h="620473">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544290"/>
                  </a:ext>
                </a:extLst>
              </a:tr>
              <a:tr h="620473">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791831"/>
                  </a:ext>
                </a:extLst>
              </a:tr>
              <a:tr h="620473">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0075068"/>
                  </a:ext>
                </a:extLst>
              </a:tr>
              <a:tr h="620473">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de-DE" dirty="0"/>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4381097"/>
                  </a:ext>
                </a:extLst>
              </a:tr>
            </a:tbl>
          </a:graphicData>
        </a:graphic>
      </p:graphicFrame>
      <p:pic>
        <p:nvPicPr>
          <p:cNvPr id="12" name="Grafik 11">
            <a:extLst>
              <a:ext uri="{FF2B5EF4-FFF2-40B4-BE49-F238E27FC236}">
                <a16:creationId xmlns:a16="http://schemas.microsoft.com/office/drawing/2014/main" id="{589F1BB3-F6C8-4D5E-B419-D5AF2A5CFC44}"/>
              </a:ext>
            </a:extLst>
          </p:cNvPr>
          <p:cNvPicPr>
            <a:picLocks noChangeAspect="1"/>
          </p:cNvPicPr>
          <p:nvPr/>
        </p:nvPicPr>
        <p:blipFill>
          <a:blip r:embed="rId4"/>
          <a:stretch>
            <a:fillRect/>
          </a:stretch>
        </p:blipFill>
        <p:spPr>
          <a:xfrm>
            <a:off x="5964317" y="2915216"/>
            <a:ext cx="427428" cy="420684"/>
          </a:xfrm>
          <a:prstGeom prst="rect">
            <a:avLst/>
          </a:prstGeom>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868</Words>
  <Application>Microsoft Office PowerPoint</Application>
  <PresentationFormat>Breitbild</PresentationFormat>
  <Paragraphs>132</Paragraphs>
  <Slides>11</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Arial</vt:lpstr>
      <vt:lpstr>Lato</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411</cp:revision>
  <dcterms:created xsi:type="dcterms:W3CDTF">2018-11-08T16:43:29Z</dcterms:created>
  <dcterms:modified xsi:type="dcterms:W3CDTF">2022-02-08T15:28:55Z</dcterms:modified>
</cp:coreProperties>
</file>